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5"/>
  </p:notesMasterIdLst>
  <p:sldIdLst>
    <p:sldId id="256" r:id="rId2"/>
    <p:sldId id="275" r:id="rId3"/>
    <p:sldId id="277" r:id="rId4"/>
    <p:sldId id="257" r:id="rId5"/>
    <p:sldId id="258" r:id="rId6"/>
    <p:sldId id="259" r:id="rId7"/>
    <p:sldId id="262" r:id="rId8"/>
    <p:sldId id="260" r:id="rId9"/>
    <p:sldId id="261" r:id="rId10"/>
    <p:sldId id="263" r:id="rId11"/>
    <p:sldId id="264" r:id="rId12"/>
    <p:sldId id="265" r:id="rId13"/>
    <p:sldId id="270" r:id="rId14"/>
    <p:sldId id="271" r:id="rId15"/>
    <p:sldId id="272" r:id="rId16"/>
    <p:sldId id="273" r:id="rId17"/>
    <p:sldId id="279" r:id="rId18"/>
    <p:sldId id="280" r:id="rId19"/>
    <p:sldId id="282" r:id="rId20"/>
    <p:sldId id="283" r:id="rId21"/>
    <p:sldId id="284" r:id="rId22"/>
    <p:sldId id="285" r:id="rId23"/>
    <p:sldId id="28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67405" autoAdjust="0"/>
  </p:normalViewPr>
  <p:slideViewPr>
    <p:cSldViewPr snapToGrid="0">
      <p:cViewPr varScale="1">
        <p:scale>
          <a:sx n="58" d="100"/>
          <a:sy n="58" d="100"/>
        </p:scale>
        <p:origin x="16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9B946-985B-4DB2-B278-D640E84734C7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47F47-34D3-4BFC-95A2-945554F0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3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D127B-864D-4702-B72C-DC82C2E201A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0349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D127B-864D-4702-B72C-DC82C2E201A7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637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D127B-864D-4702-B72C-DC82C2E201A7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430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D127B-864D-4702-B72C-DC82C2E201A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0197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1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6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27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9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71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47F47-34D3-4BFC-95A2-945554F0F8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0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102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3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8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694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2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3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61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31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42FE8D8-2018-4035-AB09-5D2A6594575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8748D7C-62D1-432C-A577-86E7CC0F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2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6724FA-4B93-A5EF-E5A4-A83319EF9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Büyük Veri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D06F619-5D15-0FF6-3616-42329D25A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1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DCE1FF-3366-BE5B-1601-46BA0B04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37" y="365760"/>
            <a:ext cx="9613651" cy="918291"/>
          </a:xfrm>
        </p:spPr>
        <p:txBody>
          <a:bodyPr/>
          <a:lstStyle/>
          <a:p>
            <a:r>
              <a:rPr lang="en-US" dirty="0"/>
              <a:t>Technical Details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A684011-A4B6-3B41-F1DC-71E03D86B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7" y="1653702"/>
            <a:ext cx="10694952" cy="4143983"/>
          </a:xfrm>
        </p:spPr>
      </p:pic>
    </p:spTree>
    <p:extLst>
      <p:ext uri="{BB962C8B-B14F-4D97-AF65-F5344CB8AC3E}">
        <p14:creationId xmlns:p14="http://schemas.microsoft.com/office/powerpoint/2010/main" val="375039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E598DD-64AF-6B92-232A-0A256F47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0016DA0-97FB-52F1-14E9-653E81ED3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09" t="23299" r="2591" b="14764"/>
          <a:stretch/>
        </p:blipFill>
        <p:spPr>
          <a:xfrm>
            <a:off x="838200" y="1206166"/>
            <a:ext cx="10439384" cy="4445668"/>
          </a:xfrm>
        </p:spPr>
      </p:pic>
    </p:spTree>
    <p:extLst>
      <p:ext uri="{BB962C8B-B14F-4D97-AF65-F5344CB8AC3E}">
        <p14:creationId xmlns:p14="http://schemas.microsoft.com/office/powerpoint/2010/main" val="33817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4CE229-A09A-1CF1-F494-B9D02449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B11FE55-4720-5DA9-BFEE-69DE5BB22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76" t="21364" r="12751" b="12551"/>
          <a:stretch/>
        </p:blipFill>
        <p:spPr>
          <a:xfrm>
            <a:off x="0" y="4178"/>
            <a:ext cx="12308306" cy="6853822"/>
          </a:xfrm>
        </p:spPr>
      </p:pic>
    </p:spTree>
    <p:extLst>
      <p:ext uri="{BB962C8B-B14F-4D97-AF65-F5344CB8AC3E}">
        <p14:creationId xmlns:p14="http://schemas.microsoft.com/office/powerpoint/2010/main" val="76979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E217DD-3EE2-E15D-97D3-9FE86229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C12A783-987D-1C15-81B0-8D05F643A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11" t="23852" r="7084" b="15594"/>
          <a:stretch/>
        </p:blipFill>
        <p:spPr>
          <a:xfrm>
            <a:off x="446654" y="757990"/>
            <a:ext cx="11659749" cy="5342020"/>
          </a:xfrm>
        </p:spPr>
      </p:pic>
    </p:spTree>
    <p:extLst>
      <p:ext uri="{BB962C8B-B14F-4D97-AF65-F5344CB8AC3E}">
        <p14:creationId xmlns:p14="http://schemas.microsoft.com/office/powerpoint/2010/main" val="211892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ACEF32-4C84-CB71-C969-408F5EAF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4C37008-50B4-DA94-3A2A-6DFA9EEED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73" t="20811" r="6739" b="12275"/>
          <a:stretch/>
        </p:blipFill>
        <p:spPr>
          <a:xfrm>
            <a:off x="239857" y="577516"/>
            <a:ext cx="11712286" cy="5702968"/>
          </a:xfrm>
        </p:spPr>
      </p:pic>
    </p:spTree>
    <p:extLst>
      <p:ext uri="{BB962C8B-B14F-4D97-AF65-F5344CB8AC3E}">
        <p14:creationId xmlns:p14="http://schemas.microsoft.com/office/powerpoint/2010/main" val="3290075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4A80DA-50D1-57BB-8680-B4F248A6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9474082-F6EA-6C20-3E39-121B3C64A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75" t="21086" r="14340" b="17530"/>
          <a:stretch/>
        </p:blipFill>
        <p:spPr>
          <a:xfrm>
            <a:off x="691916" y="565484"/>
            <a:ext cx="10800018" cy="5630779"/>
          </a:xfrm>
        </p:spPr>
      </p:pic>
    </p:spTree>
    <p:extLst>
      <p:ext uri="{BB962C8B-B14F-4D97-AF65-F5344CB8AC3E}">
        <p14:creationId xmlns:p14="http://schemas.microsoft.com/office/powerpoint/2010/main" val="4182513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7D144D-7B8A-BA54-1542-EC4A27B9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842FDEE-EB09-821F-B2D2-CEC824937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39" t="21916" r="10886" b="12829"/>
          <a:stretch/>
        </p:blipFill>
        <p:spPr>
          <a:xfrm>
            <a:off x="947637" y="685799"/>
            <a:ext cx="10406163" cy="5506399"/>
          </a:xfrm>
        </p:spPr>
      </p:pic>
    </p:spTree>
    <p:extLst>
      <p:ext uri="{BB962C8B-B14F-4D97-AF65-F5344CB8AC3E}">
        <p14:creationId xmlns:p14="http://schemas.microsoft.com/office/powerpoint/2010/main" val="3729668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A1A8C3-5D77-61C6-8002-FA15BB22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Apache</a:t>
            </a:r>
            <a:r>
              <a:rPr lang="tr-TR" dirty="0"/>
              <a:t> </a:t>
            </a:r>
            <a:r>
              <a:rPr lang="tr-TR" dirty="0" err="1"/>
              <a:t>Zookeeper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7C9D5F-F586-CF83-6B80-67E9D723E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Apache Zookeeper coordinates resources management </a:t>
            </a:r>
            <a:endParaRPr lang="tr-TR" sz="2400" dirty="0"/>
          </a:p>
          <a:p>
            <a:pPr marL="0" indent="0">
              <a:buNone/>
            </a:pPr>
            <a:r>
              <a:rPr lang="tr-TR" sz="2400" dirty="0"/>
              <a:t>	</a:t>
            </a:r>
            <a:r>
              <a:rPr lang="en-US" sz="2400" dirty="0"/>
              <a:t>in  distributed server architecture. </a:t>
            </a:r>
          </a:p>
          <a:p>
            <a:pPr marL="0" indent="0">
              <a:buNone/>
            </a:pPr>
            <a:r>
              <a:rPr lang="en-US" sz="2400" dirty="0"/>
              <a:t>Generally, it is used for coordination and it held </a:t>
            </a:r>
            <a:endParaRPr lang="tr-TR" sz="2400" dirty="0"/>
          </a:p>
          <a:p>
            <a:pPr marL="0" indent="0">
              <a:buNone/>
            </a:pPr>
            <a:r>
              <a:rPr lang="tr-TR" sz="2400" dirty="0"/>
              <a:t>	</a:t>
            </a:r>
            <a:r>
              <a:rPr lang="en-US" sz="2400" dirty="0"/>
              <a:t>configuration files. 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327" y="4115430"/>
            <a:ext cx="45624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2C167C-1EF6-D11B-8431-4BFE1B1F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Apache</a:t>
            </a:r>
            <a:r>
              <a:rPr lang="tr-TR" dirty="0"/>
              <a:t> Kafka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3083" y="2295027"/>
            <a:ext cx="10818527" cy="4403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Apache Kafka Windows Installation</a:t>
            </a:r>
          </a:p>
          <a:p>
            <a:r>
              <a:rPr lang="en-US" dirty="0"/>
              <a:t>To install Apache Kafka on our computer, we will first go to the Apache Kafka Download page.</a:t>
            </a:r>
          </a:p>
          <a:p>
            <a:r>
              <a:rPr lang="en-US" dirty="0"/>
              <a:t>From here we will download the appropriate version. (kafka_2.11-1.1.0.tgz is my preference)</a:t>
            </a:r>
          </a:p>
          <a:p>
            <a:r>
              <a:rPr lang="en-US" dirty="0"/>
              <a:t>We will unzip the downloaded file and copy it to the C: directory.</a:t>
            </a:r>
          </a:p>
          <a:p>
            <a:r>
              <a:rPr lang="en-US" dirty="0"/>
              <a:t>We will update the </a:t>
            </a:r>
            <a:r>
              <a:rPr lang="en-US" dirty="0" err="1"/>
              <a:t>server.properties</a:t>
            </a:r>
            <a:r>
              <a:rPr lang="en-US" dirty="0"/>
              <a:t> file in the </a:t>
            </a:r>
            <a:r>
              <a:rPr lang="en-US" dirty="0" err="1"/>
              <a:t>config</a:t>
            </a:r>
            <a:r>
              <a:rPr lang="en-US" dirty="0"/>
              <a:t> folder;</a:t>
            </a:r>
          </a:p>
          <a:p>
            <a:r>
              <a:rPr lang="en-US" dirty="0"/>
              <a:t>We will add the </a:t>
            </a:r>
            <a:r>
              <a:rPr lang="en-US" dirty="0" err="1"/>
              <a:t>log.dirs</a:t>
            </a:r>
            <a:r>
              <a:rPr lang="en-US" dirty="0"/>
              <a:t>=C:\kafka_2.10-0.10.1.0\kafka-logs section.</a:t>
            </a:r>
          </a:p>
          <a:p>
            <a:r>
              <a:rPr lang="en-US" dirty="0"/>
              <a:t>  The installation process is complete.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89770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087846-E88F-7C71-82C4-539EA772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Apache</a:t>
            </a:r>
            <a:r>
              <a:rPr lang="tr-TR" dirty="0"/>
              <a:t> </a:t>
            </a:r>
            <a:r>
              <a:rPr lang="tr-TR" dirty="0" err="1"/>
              <a:t>Zookeeper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377AA9-B6F0-CFA7-8584-E93CCEFFE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To run Apache Kafka Server, you must first run Zookeeper.</a:t>
            </a:r>
          </a:p>
          <a:p>
            <a:endParaRPr lang="en-US" dirty="0"/>
          </a:p>
          <a:p>
            <a:r>
              <a:rPr lang="en-US" dirty="0"/>
              <a:t>For this process, we open the Windows Command Store (</a:t>
            </a:r>
            <a:r>
              <a:rPr lang="en-US" dirty="0" err="1"/>
              <a:t>cmd</a:t>
            </a:r>
            <a:r>
              <a:rPr lang="en-US" dirty="0"/>
              <a:t>).</a:t>
            </a:r>
          </a:p>
          <a:p>
            <a:r>
              <a:rPr lang="en-US" dirty="0"/>
              <a:t>Type </a:t>
            </a:r>
            <a:r>
              <a:rPr lang="en-US" dirty="0" err="1"/>
              <a:t>zkserver</a:t>
            </a:r>
            <a:r>
              <a:rPr lang="en-US" dirty="0"/>
              <a:t> command and press enter</a:t>
            </a:r>
          </a:p>
          <a:p>
            <a:r>
              <a:rPr lang="en-US" dirty="0"/>
              <a:t>This window remains open. Then we open a new Windows Command Line</a:t>
            </a:r>
          </a:p>
          <a:p>
            <a:r>
              <a:rPr lang="en-US" dirty="0"/>
              <a:t>We come to the directory where Kafka is located.</a:t>
            </a:r>
          </a:p>
          <a:p>
            <a:r>
              <a:rPr lang="en-US" dirty="0"/>
              <a:t>We write C:\kafka_2.10-0.10.1.0\bin\windows&gt; kafka-server-start.bat ..\..\</a:t>
            </a:r>
            <a:r>
              <a:rPr lang="en-US" dirty="0" err="1"/>
              <a:t>config</a:t>
            </a:r>
            <a:r>
              <a:rPr lang="en-US" dirty="0"/>
              <a:t>\</a:t>
            </a:r>
            <a:r>
              <a:rPr lang="en-US" dirty="0" err="1"/>
              <a:t>server.properties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1210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7AD9D8-AF97-8607-4C00-4A05AC48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Apache</a:t>
            </a:r>
            <a:r>
              <a:rPr lang="tr-TR" dirty="0"/>
              <a:t> Kafka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AE8C327B-A67B-8B62-48B4-70CBE707B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59" y="2447423"/>
            <a:ext cx="8891588" cy="3728453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91" y="2214624"/>
            <a:ext cx="2140389" cy="11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21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02B23B-3789-434D-61DF-5C11174B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A. Kafka Producer, Consumer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Topics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99FB18-AC8E-346D-5574-E5F772C2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>
                <a:solidFill>
                  <a:srgbClr val="FF0000"/>
                </a:solidFill>
              </a:rPr>
              <a:t>Create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rgbClr val="FF0000"/>
                </a:solidFill>
              </a:rPr>
              <a:t>Topic</a:t>
            </a:r>
            <a:endParaRPr lang="tr-TR" b="1" dirty="0">
              <a:solidFill>
                <a:srgbClr val="FF0000"/>
              </a:solidFill>
            </a:endParaRP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sz="2000" b="1" dirty="0" err="1">
                <a:solidFill>
                  <a:srgbClr val="FF0000"/>
                </a:solidFill>
              </a:rPr>
              <a:t>List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 err="1">
                <a:solidFill>
                  <a:srgbClr val="FF0000"/>
                </a:solidFill>
              </a:rPr>
              <a:t>Topics</a:t>
            </a:r>
            <a:endParaRPr lang="tr-TR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" y="3142559"/>
            <a:ext cx="12192000" cy="418646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10255404" y="356120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topic</a:t>
            </a:r>
            <a:r>
              <a:rPr lang="tr-TR" b="1" dirty="0"/>
              <a:t> name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63" y="5023132"/>
            <a:ext cx="72866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5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A. Kafka Producer, Consumer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Topics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360053"/>
            <a:ext cx="8161901" cy="178513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9316855" y="334086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topic</a:t>
            </a:r>
            <a:r>
              <a:rPr lang="tr-TR" b="1" dirty="0"/>
              <a:t> name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42" y="4318612"/>
            <a:ext cx="8640078" cy="1210535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9799020" y="5001104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topic</a:t>
            </a:r>
            <a:r>
              <a:rPr lang="tr-TR" b="1" dirty="0"/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109790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Kafka </a:t>
            </a:r>
            <a:r>
              <a:rPr lang="tr-TR" dirty="0" err="1"/>
              <a:t>and</a:t>
            </a:r>
            <a:r>
              <a:rPr lang="tr-TR" dirty="0"/>
              <a:t> Java Integration- </a:t>
            </a:r>
            <a:br>
              <a:rPr lang="tr-TR" dirty="0"/>
            </a:br>
            <a:r>
              <a:rPr lang="tr-TR" dirty="0" err="1"/>
              <a:t>Writing</a:t>
            </a:r>
            <a:r>
              <a:rPr lang="tr-TR" dirty="0"/>
              <a:t> Producer </a:t>
            </a:r>
            <a:r>
              <a:rPr lang="tr-TR" dirty="0" err="1"/>
              <a:t>Example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61" y="2412297"/>
            <a:ext cx="11347374" cy="42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3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Kafka </a:t>
            </a:r>
            <a:r>
              <a:rPr lang="tr-TR" dirty="0" err="1"/>
              <a:t>and</a:t>
            </a:r>
            <a:r>
              <a:rPr lang="tr-TR" dirty="0"/>
              <a:t> Java Integration- </a:t>
            </a:r>
            <a:br>
              <a:rPr lang="tr-TR" dirty="0"/>
            </a:br>
            <a:r>
              <a:rPr lang="tr-TR" dirty="0" err="1"/>
              <a:t>Writing</a:t>
            </a:r>
            <a:r>
              <a:rPr lang="tr-TR" dirty="0"/>
              <a:t> Consumer </a:t>
            </a:r>
            <a:r>
              <a:rPr lang="tr-TR" dirty="0" err="1"/>
              <a:t>Example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80" y="2384171"/>
            <a:ext cx="11215171" cy="43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2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E75FC6-7E4D-ABA7-A92E-7D4C5D6E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Apache</a:t>
            </a:r>
            <a:r>
              <a:rPr lang="tr-TR" dirty="0"/>
              <a:t> Kafka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5" y="2397037"/>
            <a:ext cx="12192000" cy="42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2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DBA51B-713D-C0B4-60F0-F7E666D2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149" y="405516"/>
            <a:ext cx="9631415" cy="893197"/>
          </a:xfrm>
        </p:spPr>
        <p:txBody>
          <a:bodyPr/>
          <a:lstStyle/>
          <a:p>
            <a:r>
              <a:rPr lang="en-US" dirty="0"/>
              <a:t>Apache Kafka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9798FF8-EF78-2D00-3AD2-5DA6271EC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9" y="1610593"/>
            <a:ext cx="10359653" cy="4841891"/>
          </a:xfrm>
        </p:spPr>
      </p:pic>
    </p:spTree>
    <p:extLst>
      <p:ext uri="{BB962C8B-B14F-4D97-AF65-F5344CB8AC3E}">
        <p14:creationId xmlns:p14="http://schemas.microsoft.com/office/powerpoint/2010/main" val="232810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0FED97E-30E7-4BEB-E046-B3360E25D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10" y="1426279"/>
            <a:ext cx="10444303" cy="4800917"/>
          </a:xfrm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1FAE33DB-AD56-DDB6-B29A-CCD23DAF7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10" y="272359"/>
            <a:ext cx="9432441" cy="840823"/>
          </a:xfrm>
        </p:spPr>
        <p:txBody>
          <a:bodyPr/>
          <a:lstStyle/>
          <a:p>
            <a:r>
              <a:rPr lang="en-US" dirty="0"/>
              <a:t>Apache Kafka</a:t>
            </a:r>
          </a:p>
        </p:txBody>
      </p:sp>
    </p:spTree>
    <p:extLst>
      <p:ext uri="{BB962C8B-B14F-4D97-AF65-F5344CB8AC3E}">
        <p14:creationId xmlns:p14="http://schemas.microsoft.com/office/powerpoint/2010/main" val="81056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D247C65-D768-5E10-6394-C1F2623F3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" b="1363"/>
          <a:stretch/>
        </p:blipFill>
        <p:spPr>
          <a:xfrm>
            <a:off x="707371" y="1691855"/>
            <a:ext cx="10098304" cy="4629432"/>
          </a:xfr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7505B909-E2C0-0E08-15C7-9A4F880E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71" y="87464"/>
            <a:ext cx="9691687" cy="1325563"/>
          </a:xfrm>
        </p:spPr>
        <p:txBody>
          <a:bodyPr/>
          <a:lstStyle/>
          <a:p>
            <a:r>
              <a:rPr lang="en-US" dirty="0"/>
              <a:t>Apache Kafka</a:t>
            </a:r>
          </a:p>
        </p:txBody>
      </p:sp>
    </p:spTree>
    <p:extLst>
      <p:ext uri="{BB962C8B-B14F-4D97-AF65-F5344CB8AC3E}">
        <p14:creationId xmlns:p14="http://schemas.microsoft.com/office/powerpoint/2010/main" val="22437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E5899A8-BC41-B9F7-B000-CCBC795FD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651" t="-268" r="5357" b="268"/>
          <a:stretch/>
        </p:blipFill>
        <p:spPr>
          <a:xfrm>
            <a:off x="476401" y="1537597"/>
            <a:ext cx="10695181" cy="4941736"/>
          </a:xfr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461F0CFA-3180-2100-AF35-95196AB1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14" y="53988"/>
            <a:ext cx="9691687" cy="1073426"/>
          </a:xfrm>
        </p:spPr>
        <p:txBody>
          <a:bodyPr>
            <a:normAutofit/>
          </a:bodyPr>
          <a:lstStyle/>
          <a:p>
            <a:r>
              <a:rPr lang="en-US" dirty="0"/>
              <a:t>Apache Kafka</a:t>
            </a:r>
          </a:p>
        </p:txBody>
      </p:sp>
    </p:spTree>
    <p:extLst>
      <p:ext uri="{BB962C8B-B14F-4D97-AF65-F5344CB8AC3E}">
        <p14:creationId xmlns:p14="http://schemas.microsoft.com/office/powerpoint/2010/main" val="251319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9DEF37E7-E21A-57B2-7535-214A85325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0" y="1609336"/>
            <a:ext cx="10244232" cy="4605934"/>
          </a:xfrm>
        </p:spPr>
      </p:pic>
      <p:sp>
        <p:nvSpPr>
          <p:cNvPr id="4" name="Başlık 1">
            <a:extLst>
              <a:ext uri="{FF2B5EF4-FFF2-40B4-BE49-F238E27FC236}">
                <a16:creationId xmlns:a16="http://schemas.microsoft.com/office/drawing/2014/main" id="{26130E34-4030-5F6C-59E9-EA272B2E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20" y="431386"/>
            <a:ext cx="9604719" cy="840823"/>
          </a:xfrm>
        </p:spPr>
        <p:txBody>
          <a:bodyPr>
            <a:normAutofit/>
          </a:bodyPr>
          <a:lstStyle/>
          <a:p>
            <a:r>
              <a:rPr lang="en-US" dirty="0"/>
              <a:t>Apache Kafka</a:t>
            </a:r>
          </a:p>
        </p:txBody>
      </p:sp>
    </p:spTree>
    <p:extLst>
      <p:ext uri="{BB962C8B-B14F-4D97-AF65-F5344CB8AC3E}">
        <p14:creationId xmlns:p14="http://schemas.microsoft.com/office/powerpoint/2010/main" val="1961176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EA1B04-48A4-693F-1865-C34A1C9E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843450" cy="906449"/>
          </a:xfrm>
        </p:spPr>
        <p:txBody>
          <a:bodyPr/>
          <a:lstStyle/>
          <a:p>
            <a:r>
              <a:rPr lang="en-US" dirty="0"/>
              <a:t>Apache Kafka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AC0141B-2A4E-4FD3-EF6F-4188D038C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83385"/>
            <a:ext cx="9904091" cy="4306598"/>
          </a:xfrm>
        </p:spPr>
      </p:pic>
    </p:spTree>
    <p:extLst>
      <p:ext uri="{BB962C8B-B14F-4D97-AF65-F5344CB8AC3E}">
        <p14:creationId xmlns:p14="http://schemas.microsoft.com/office/powerpoint/2010/main" val="3477943253"/>
      </p:ext>
    </p:extLst>
  </p:cSld>
  <p:clrMapOvr>
    <a:masterClrMapping/>
  </p:clrMapOvr>
</p:sld>
</file>

<file path=ppt/theme/theme1.xml><?xml version="1.0" encoding="utf-8"?>
<a:theme xmlns:a="http://schemas.openxmlformats.org/drawingml/2006/main" name="Manzara">
  <a:themeElements>
    <a:clrScheme name="Manzar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Manzar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nzar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Manzara</Template>
  <TotalTime>14357</TotalTime>
  <Words>275</Words>
  <Application>Microsoft Office PowerPoint</Application>
  <PresentationFormat>Geniş ekran</PresentationFormat>
  <Paragraphs>55</Paragraphs>
  <Slides>23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Schoolbook</vt:lpstr>
      <vt:lpstr>Wingdings 2</vt:lpstr>
      <vt:lpstr>Manzara</vt:lpstr>
      <vt:lpstr>Büyük Veri</vt:lpstr>
      <vt:lpstr>Apache Kafka</vt:lpstr>
      <vt:lpstr>Apache Kafka</vt:lpstr>
      <vt:lpstr>Apache Kafka</vt:lpstr>
      <vt:lpstr>Apache Kafka</vt:lpstr>
      <vt:lpstr>Apache Kafka</vt:lpstr>
      <vt:lpstr>Apache Kafka</vt:lpstr>
      <vt:lpstr>Apache Kafka</vt:lpstr>
      <vt:lpstr>Apache Kafka</vt:lpstr>
      <vt:lpstr>Technical Details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Apache Zookeeper</vt:lpstr>
      <vt:lpstr>Apache Kafka</vt:lpstr>
      <vt:lpstr>Apache Zookeeper</vt:lpstr>
      <vt:lpstr>A. Kafka Producer, Consumer and Topics</vt:lpstr>
      <vt:lpstr>A. Kafka Producer, Consumer and Topics</vt:lpstr>
      <vt:lpstr>Kafka and Java Integration-  Writing Producer Example</vt:lpstr>
      <vt:lpstr>Kafka and Java Integration-  Writing Consumer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Büyük Veri</dc:title>
  <dc:creator>nurbanu oğur</dc:creator>
  <cp:lastModifiedBy>nurbanu oğur</cp:lastModifiedBy>
  <cp:revision>84</cp:revision>
  <dcterms:created xsi:type="dcterms:W3CDTF">2023-08-24T11:17:47Z</dcterms:created>
  <dcterms:modified xsi:type="dcterms:W3CDTF">2023-12-11T21:42:10Z</dcterms:modified>
</cp:coreProperties>
</file>